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sldIdLst>
    <p:sldId id="256" r:id="rId2"/>
    <p:sldId id="263" r:id="rId3"/>
    <p:sldId id="315" r:id="rId4"/>
    <p:sldId id="316" r:id="rId5"/>
    <p:sldId id="318" r:id="rId6"/>
    <p:sldId id="323" r:id="rId7"/>
    <p:sldId id="324" r:id="rId8"/>
    <p:sldId id="322" r:id="rId9"/>
  </p:sldIdLst>
  <p:sldSz cx="9144000" cy="5143500" type="screen16x9"/>
  <p:notesSz cx="6858000" cy="9144000"/>
  <p:embeddedFontLst>
    <p:embeddedFont>
      <p:font typeface="Commissioner" panose="020B0604020202020204" charset="0"/>
      <p:regular r:id="rId11"/>
      <p:bold r:id="rId12"/>
    </p:embeddedFont>
    <p:embeddedFont>
      <p:font typeface="Golos Text" panose="020B0604020202020204" charset="0"/>
      <p:regular r:id="rId13"/>
      <p:bold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1B3237-AE0F-4E82-8480-FCBDF28F2D84}">
  <a:tblStyle styleId="{5C1B3237-AE0F-4E82-8480-FCBDF28F2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5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9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7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46" name="Google Shape;146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1" name="Google Shape;161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2" name="Google Shape;272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7" r:id="rId4"/>
    <p:sldLayoutId id="2147483668" r:id="rId5"/>
    <p:sldLayoutId id="2147483669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100" dirty="0"/>
            </a:br>
            <a:br>
              <a:rPr lang="en" sz="4100" dirty="0"/>
            </a:br>
            <a:r>
              <a:rPr lang="en" sz="4100" dirty="0"/>
              <a:t>Share BIll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Divida contas com facilidade!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9F2980-8616-2DEE-566C-ACB4C4C7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81" y="583292"/>
            <a:ext cx="4533087" cy="33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body" idx="1"/>
          </p:nvPr>
        </p:nvSpPr>
        <p:spPr>
          <a:xfrm>
            <a:off x="560392" y="616631"/>
            <a:ext cx="4513054" cy="3660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48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Bill</a:t>
            </a:r>
            <a:r>
              <a:rPr lang="pt-PT" sz="11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PT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um aplicativo projetado para ajudar os utilizadores a administrar as suas finanças pessoais e em grupo. Ele oferece ferramentas para criar orçamentos, acompanhar despesas, estabelecer metas de poupança, gerir dívidas e obter </a:t>
            </a:r>
            <a:r>
              <a:rPr lang="pt-PT" b="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lang="pt-PT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financeiros. Além disso, simplifica a organização financeira em grupo e ajuda a evitar conflitos relacionados a dinheiro.</a:t>
            </a:r>
            <a:endParaRPr lang="pt-PT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A781DE6-CAEC-A31F-E222-D5ED2998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3380" y="814452"/>
            <a:ext cx="3038166" cy="34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5"/>
          <p:cNvGrpSpPr/>
          <p:nvPr/>
        </p:nvGrpSpPr>
        <p:grpSpPr>
          <a:xfrm>
            <a:off x="0" y="0"/>
            <a:ext cx="3746090" cy="4131000"/>
            <a:chOff x="0" y="0"/>
            <a:chExt cx="2473800" cy="4131000"/>
          </a:xfrm>
        </p:grpSpPr>
        <p:sp>
          <p:nvSpPr>
            <p:cNvPr id="333" name="Google Shape;333;p45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34" name="Google Shape;334;p45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1259939" y="1023800"/>
            <a:ext cx="2686299" cy="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Mockups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B5176A-363A-D615-F24C-1F81126C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08" y="898817"/>
            <a:ext cx="1472439" cy="3232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230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1AB124C-8157-DD17-B429-88289478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84" y="1045195"/>
            <a:ext cx="1498634" cy="325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D888DC-2CE8-C63C-78DC-E2FD343164B0}"/>
              </a:ext>
            </a:extLst>
          </p:cNvPr>
          <p:cNvSpPr txBox="1"/>
          <p:nvPr/>
        </p:nvSpPr>
        <p:spPr>
          <a:xfrm>
            <a:off x="1124884" y="737418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Login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BADCE5D-BE8A-899D-B01C-E3DBF5C2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50" y="1045195"/>
            <a:ext cx="1498634" cy="3252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656CFF7-24E1-5BCD-9D47-899C85181570}"/>
              </a:ext>
            </a:extLst>
          </p:cNvPr>
          <p:cNvSpPr txBox="1"/>
          <p:nvPr/>
        </p:nvSpPr>
        <p:spPr>
          <a:xfrm>
            <a:off x="2986750" y="737417"/>
            <a:ext cx="12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Criar Conta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9637831-326E-0321-B0FF-9A28FFF1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6" y="1040834"/>
            <a:ext cx="1500644" cy="3256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5B164F7-3FB6-D173-77A9-E5D7B54F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62" y="1040833"/>
            <a:ext cx="1502655" cy="3256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3D4897-5835-BEE6-DE59-ADAD379F4C39}"/>
              </a:ext>
            </a:extLst>
          </p:cNvPr>
          <p:cNvSpPr txBox="1"/>
          <p:nvPr/>
        </p:nvSpPr>
        <p:spPr>
          <a:xfrm>
            <a:off x="4886696" y="737416"/>
            <a:ext cx="1575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Recuperar Conta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3B9488-956B-78BA-9A43-6FFB291F8494}"/>
              </a:ext>
            </a:extLst>
          </p:cNvPr>
          <p:cNvSpPr txBox="1"/>
          <p:nvPr/>
        </p:nvSpPr>
        <p:spPr>
          <a:xfrm>
            <a:off x="6748562" y="728691"/>
            <a:ext cx="75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214548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4A501472-4D02-C2A2-1958-8C5E44F9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15" y="1036468"/>
            <a:ext cx="1498629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368AAFF-8B8E-A96D-1D4F-2D474237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57" y="1036468"/>
            <a:ext cx="1494603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A113B3E-3B30-920D-33E5-407E8D24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52" y="1036468"/>
            <a:ext cx="1494603" cy="32521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B8381CB-D7DA-4EE8-16C5-8CFD7898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8" y="1027707"/>
            <a:ext cx="1497623" cy="3260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CD8BEB-7B53-4185-492D-1AB6DD7705C2}"/>
              </a:ext>
            </a:extLst>
          </p:cNvPr>
          <p:cNvSpPr txBox="1"/>
          <p:nvPr/>
        </p:nvSpPr>
        <p:spPr>
          <a:xfrm>
            <a:off x="1120315" y="728691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Amigos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C07A9D-1B28-1EB7-3F7E-88312D3F1DE9}"/>
              </a:ext>
            </a:extLst>
          </p:cNvPr>
          <p:cNvSpPr txBox="1"/>
          <p:nvPr/>
        </p:nvSpPr>
        <p:spPr>
          <a:xfrm>
            <a:off x="3006657" y="728691"/>
            <a:ext cx="9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Grupos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454812-65B8-4581-D620-A6FEACF9F4B4}"/>
              </a:ext>
            </a:extLst>
          </p:cNvPr>
          <p:cNvSpPr txBox="1"/>
          <p:nvPr/>
        </p:nvSpPr>
        <p:spPr>
          <a:xfrm>
            <a:off x="4922826" y="728691"/>
            <a:ext cx="1344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Criar grupos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3F968E-69B1-35E4-274E-087224C5623B}"/>
              </a:ext>
            </a:extLst>
          </p:cNvPr>
          <p:cNvSpPr txBox="1"/>
          <p:nvPr/>
        </p:nvSpPr>
        <p:spPr>
          <a:xfrm>
            <a:off x="6809168" y="728691"/>
            <a:ext cx="1344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Atividades</a:t>
            </a:r>
          </a:p>
        </p:txBody>
      </p:sp>
    </p:spTree>
    <p:extLst>
      <p:ext uri="{BB962C8B-B14F-4D97-AF65-F5344CB8AC3E}">
        <p14:creationId xmlns:p14="http://schemas.microsoft.com/office/powerpoint/2010/main" val="35936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66AD90-DAF9-027B-20F0-80A73FF1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F39496-F72A-0156-547C-B1E7BF74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4" y="1324158"/>
            <a:ext cx="1322461" cy="132378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7FB98B5-47FB-3BA7-810E-D3A550B36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2084" y="2796579"/>
            <a:ext cx="2739853" cy="7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Martins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Idade:28</a:t>
            </a:r>
          </a:p>
          <a:p>
            <a:pPr marL="139700" indent="0" algn="ctr">
              <a:buNone/>
            </a:pPr>
            <a:r>
              <a:rPr lang="pt-PT" sz="1200" b="0" i="0" dirty="0">
                <a:solidFill>
                  <a:srgbClr val="000000"/>
                </a:solidFill>
                <a:effectLst/>
              </a:rPr>
              <a:t>Profissão: Engenheiro informático:</a:t>
            </a:r>
            <a:endParaRPr lang="pt-P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00A1BB-7809-B791-6BE9-82BEC58F0DDF}"/>
              </a:ext>
            </a:extLst>
          </p:cNvPr>
          <p:cNvSpPr txBox="1"/>
          <p:nvPr/>
        </p:nvSpPr>
        <p:spPr>
          <a:xfrm>
            <a:off x="3377191" y="1525823"/>
            <a:ext cx="4666555" cy="1045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Red Hat Display"/>
              <a:buNone/>
              <a:tabLst/>
              <a:defRPr/>
            </a:pPr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Estilo de Vida: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vive com dois amigos num apartamento partilhado. Costumam dividir despesas como rendas, contas de eletricidade, internet e compras de supermercado. Ele gosta de ter tudo organizado e evitar conflitos sobre pagamentos atrasados.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ommissioner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F5FDD-5C53-244A-A127-5DFF856EA2D3}"/>
              </a:ext>
            </a:extLst>
          </p:cNvPr>
          <p:cNvSpPr txBox="1"/>
          <p:nvPr/>
        </p:nvSpPr>
        <p:spPr>
          <a:xfrm>
            <a:off x="3534937" y="2647946"/>
            <a:ext cx="4572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Objetivos:  </a:t>
            </a: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 uma plataforma simples para controlar e partilhar as despesas do apartamento.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Manter registos claros de quem pagou o quê e evitar discissões sobre quem deve dinheiro.</a:t>
            </a:r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pt-PT" dirty="0"/>
            </a:br>
            <a:endParaRPr lang="pt-PT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08A3E0D-087E-45F5-F03E-D1FA362B5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191" y="3520357"/>
            <a:ext cx="4453463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>
              <a:buFont typeface="Red Hat Display"/>
              <a:buNone/>
            </a:pPr>
            <a:r>
              <a:rPr lang="pt-PT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Frustrações: </a:t>
            </a:r>
          </a:p>
          <a:p>
            <a:pPr marL="139700" indent="0">
              <a:buFont typeface="Red Hat Display"/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Amigos que esquecem pagar contas.</a:t>
            </a:r>
          </a:p>
          <a:p>
            <a:pPr marL="139700" indent="0">
              <a:buFont typeface="Red Hat Display"/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Dificuldade em acompanhar varias transferências bancarias.</a:t>
            </a:r>
          </a:p>
          <a:p>
            <a:pPr marL="139700" indent="0" algn="ctr">
              <a:buFont typeface="Red Hat Display"/>
              <a:buNone/>
            </a:pPr>
            <a:endParaRPr lang="pt-PT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9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C22E1F2-C7AA-C88F-B0A0-0B0B774AE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50626" y="3163675"/>
            <a:ext cx="3245173" cy="833828"/>
          </a:xfrm>
        </p:spPr>
        <p:txBody>
          <a:bodyPr/>
          <a:lstStyle/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Tomas Mendes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Idade: 35</a:t>
            </a:r>
          </a:p>
          <a:p>
            <a:pPr marL="139700" indent="0" algn="ctr">
              <a:buNone/>
            </a:pPr>
            <a:r>
              <a:rPr lang="pt-PT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Profissão: Medico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EF22F0B-483B-0E9F-233B-11935416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9047AA-9F1F-6366-0D85-5A50CC48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61" y="74560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A58055-5161-0B50-F673-B642831C02AD}"/>
              </a:ext>
            </a:extLst>
          </p:cNvPr>
          <p:cNvSpPr txBox="1"/>
          <p:nvPr/>
        </p:nvSpPr>
        <p:spPr>
          <a:xfrm>
            <a:off x="3094547" y="1369878"/>
            <a:ext cx="46463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Estilo de Vida: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Sofia organiza eventos e viagens com grupos de amigos frequentemente. Nas viagens, dividem despesas como alojamento, refeições e atividades. Ela gosta de planear tudo ao pormenor, mas encontra dificuldades em recolher os pagamentos de todos.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94D7F0-D4D3-6976-5C0E-149EB7E519F5}"/>
              </a:ext>
            </a:extLst>
          </p:cNvPr>
          <p:cNvSpPr txBox="1"/>
          <p:nvPr/>
        </p:nvSpPr>
        <p:spPr>
          <a:xfrm>
            <a:off x="3161573" y="2308597"/>
            <a:ext cx="4646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Objetivos:</a:t>
            </a:r>
            <a:b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Facilitar a divisão das despesas de eventos e viagens.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Automatizar o cálculo de despesas individuais para evitar erros.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2D042E-0F03-FA41-BCA5-A441E9EB3F59}"/>
              </a:ext>
            </a:extLst>
          </p:cNvPr>
          <p:cNvSpPr txBox="1"/>
          <p:nvPr/>
        </p:nvSpPr>
        <p:spPr>
          <a:xfrm>
            <a:off x="3161573" y="2980425"/>
            <a:ext cx="4646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Frustrações: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 de pedir várias vezes aos amigos que paguem.</a:t>
            </a:r>
          </a:p>
          <a:p>
            <a:r>
              <a:rPr lang="pt-PT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Falta de transparência da divisão de despesas. </a:t>
            </a:r>
          </a:p>
        </p:txBody>
      </p:sp>
    </p:spTree>
    <p:extLst>
      <p:ext uri="{BB962C8B-B14F-4D97-AF65-F5344CB8AC3E}">
        <p14:creationId xmlns:p14="http://schemas.microsoft.com/office/powerpoint/2010/main" val="13682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4A633E6-2E9C-2BE1-56F2-4C3FB9CB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57" y="430468"/>
            <a:ext cx="5710085" cy="42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06607"/>
      </p:ext>
    </p:extLst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280</Words>
  <Application>Microsoft Office PowerPoint</Application>
  <PresentationFormat>Apresentação no Ecrã (16:9)</PresentationFormat>
  <Paragraphs>32</Paragraphs>
  <Slides>8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Tahoma</vt:lpstr>
      <vt:lpstr>Golos Text</vt:lpstr>
      <vt:lpstr>Arial</vt:lpstr>
      <vt:lpstr>Red Hat Display</vt:lpstr>
      <vt:lpstr>Commissioner</vt:lpstr>
      <vt:lpstr>Formulating a Research Problem for University Students by Slidesgo</vt:lpstr>
      <vt:lpstr>  Share BIll</vt:lpstr>
      <vt:lpstr>Apresentação do PowerPoint</vt:lpstr>
      <vt:lpstr>Mockups</vt:lpstr>
      <vt:lpstr>Apresentação do PowerPoint</vt:lpstr>
      <vt:lpstr>Apresentação do PowerPoint</vt:lpstr>
      <vt:lpstr>Personas</vt:lpstr>
      <vt:lpstr>Personas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BIll</dc:title>
  <dc:creator>Utilizador</dc:creator>
  <cp:lastModifiedBy>Pedro Dias</cp:lastModifiedBy>
  <cp:revision>14</cp:revision>
  <dcterms:modified xsi:type="dcterms:W3CDTF">2024-11-28T13:37:31Z</dcterms:modified>
</cp:coreProperties>
</file>